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64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80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19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00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95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33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36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71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03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532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EF71-13F5-492D-A745-4B1501C48918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322E1-ABC4-421D-BB08-00E9E68E2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750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FE05AA7B-647B-45CC-9D5F-2A9D5144A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629012"/>
              </p:ext>
            </p:extLst>
          </p:nvPr>
        </p:nvGraphicFramePr>
        <p:xfrm>
          <a:off x="263456" y="1219198"/>
          <a:ext cx="7032762" cy="4009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4254">
                  <a:extLst>
                    <a:ext uri="{9D8B030D-6E8A-4147-A177-3AD203B41FA5}">
                      <a16:colId xmlns:a16="http://schemas.microsoft.com/office/drawing/2014/main" val="3846255002"/>
                    </a:ext>
                  </a:extLst>
                </a:gridCol>
                <a:gridCol w="2344254">
                  <a:extLst>
                    <a:ext uri="{9D8B030D-6E8A-4147-A177-3AD203B41FA5}">
                      <a16:colId xmlns:a16="http://schemas.microsoft.com/office/drawing/2014/main" val="2293124552"/>
                    </a:ext>
                  </a:extLst>
                </a:gridCol>
                <a:gridCol w="2344254">
                  <a:extLst>
                    <a:ext uri="{9D8B030D-6E8A-4147-A177-3AD203B41FA5}">
                      <a16:colId xmlns:a16="http://schemas.microsoft.com/office/drawing/2014/main" val="2043013562"/>
                    </a:ext>
                  </a:extLst>
                </a:gridCol>
              </a:tblGrid>
              <a:tr h="6682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259787"/>
                  </a:ext>
                </a:extLst>
              </a:tr>
              <a:tr h="6682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579199"/>
                  </a:ext>
                </a:extLst>
              </a:tr>
              <a:tr h="66829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69837990"/>
                  </a:ext>
                </a:extLst>
              </a:tr>
              <a:tr h="6682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072365"/>
                  </a:ext>
                </a:extLst>
              </a:tr>
              <a:tr h="66829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34226988"/>
                  </a:ext>
                </a:extLst>
              </a:tr>
              <a:tr h="66829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112007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19F2FE79-EEB5-49F1-A331-E978794B4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921" y="1264601"/>
            <a:ext cx="565652" cy="5571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6DE0782-1468-4964-A673-8D507A3053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35" y="2637890"/>
            <a:ext cx="565652" cy="5571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F5589A3-4C40-46AB-92B7-B74E30E72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151" y="3933420"/>
            <a:ext cx="597883" cy="588934"/>
          </a:xfrm>
          <a:prstGeom prst="rect">
            <a:avLst/>
          </a:prstGeom>
        </p:spPr>
      </p:pic>
      <p:pic>
        <p:nvPicPr>
          <p:cNvPr id="10" name="Image 9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32BBD3DD-89D2-4D56-A8C9-D4FC1A1D2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486" y="1264601"/>
            <a:ext cx="546421" cy="557185"/>
          </a:xfrm>
          <a:prstGeom prst="rect">
            <a:avLst/>
          </a:prstGeom>
        </p:spPr>
      </p:pic>
      <p:pic>
        <p:nvPicPr>
          <p:cNvPr id="11" name="Image 10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3485B4AB-93D5-4B36-9D56-487619A3DC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65" y="3933420"/>
            <a:ext cx="546421" cy="557185"/>
          </a:xfrm>
          <a:prstGeom prst="rect">
            <a:avLst/>
          </a:prstGeom>
        </p:spPr>
      </p:pic>
      <p:pic>
        <p:nvPicPr>
          <p:cNvPr id="12" name="Image 11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69374948-B0BB-4A3D-B78E-9DE9835036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36" y="2634384"/>
            <a:ext cx="546421" cy="55718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A671E19-B9F5-4B0B-A431-048C5BB8F1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2" t="8885" r="11687" b="59134"/>
          <a:stretch/>
        </p:blipFill>
        <p:spPr>
          <a:xfrm>
            <a:off x="5915700" y="3931667"/>
            <a:ext cx="564238" cy="55718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0212ABA-6E21-459F-A918-7C0D9FEB6D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2" t="8885" r="11687" b="59134"/>
          <a:stretch/>
        </p:blipFill>
        <p:spPr>
          <a:xfrm>
            <a:off x="5892004" y="2610984"/>
            <a:ext cx="587934" cy="58058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7F718AA-F22A-4CB2-B84C-7121F30DF4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2" t="8885" r="11687" b="59134"/>
          <a:stretch/>
        </p:blipFill>
        <p:spPr>
          <a:xfrm>
            <a:off x="1061576" y="1235646"/>
            <a:ext cx="609600" cy="601980"/>
          </a:xfrm>
          <a:prstGeom prst="rect">
            <a:avLst/>
          </a:prstGeom>
        </p:spPr>
      </p:pic>
      <p:graphicFrame>
        <p:nvGraphicFramePr>
          <p:cNvPr id="13" name="Tableau 17">
            <a:extLst>
              <a:ext uri="{FF2B5EF4-FFF2-40B4-BE49-F238E27FC236}">
                <a16:creationId xmlns:a16="http://schemas.microsoft.com/office/drawing/2014/main" id="{8AD85929-0EF9-4445-B01E-F32CDC7AE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823670"/>
              </p:ext>
            </p:extLst>
          </p:nvPr>
        </p:nvGraphicFramePr>
        <p:xfrm>
          <a:off x="442647" y="5873514"/>
          <a:ext cx="6674379" cy="16325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4793">
                  <a:extLst>
                    <a:ext uri="{9D8B030D-6E8A-4147-A177-3AD203B41FA5}">
                      <a16:colId xmlns:a16="http://schemas.microsoft.com/office/drawing/2014/main" val="1139974321"/>
                    </a:ext>
                  </a:extLst>
                </a:gridCol>
                <a:gridCol w="2224793">
                  <a:extLst>
                    <a:ext uri="{9D8B030D-6E8A-4147-A177-3AD203B41FA5}">
                      <a16:colId xmlns:a16="http://schemas.microsoft.com/office/drawing/2014/main" val="3697049879"/>
                    </a:ext>
                  </a:extLst>
                </a:gridCol>
                <a:gridCol w="2224793">
                  <a:extLst>
                    <a:ext uri="{9D8B030D-6E8A-4147-A177-3AD203B41FA5}">
                      <a16:colId xmlns:a16="http://schemas.microsoft.com/office/drawing/2014/main" val="3324973671"/>
                    </a:ext>
                  </a:extLst>
                </a:gridCol>
              </a:tblGrid>
              <a:tr h="54418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sur leurs patins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en hiver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font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5390279"/>
                  </a:ext>
                </a:extLst>
              </a:tr>
              <a:tr h="54418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la neige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de la luge 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les enfants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4450719"/>
                  </a:ext>
                </a:extLst>
              </a:tr>
              <a:tr h="54418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glissent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tx1"/>
                          </a:solidFill>
                        </a:rPr>
                        <a:t>tombe.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4782393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6A66047A-C890-9BB2-8470-AD053CA88873}"/>
              </a:ext>
            </a:extLst>
          </p:cNvPr>
          <p:cNvSpPr txBox="1"/>
          <p:nvPr/>
        </p:nvSpPr>
        <p:spPr>
          <a:xfrm>
            <a:off x="114300" y="143577"/>
            <a:ext cx="7286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G3abc Je reconnais les constituants de la phrase : le sujet, le verbe et les compléments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F30E6D5-B520-2464-66BD-C48E6FCBDCE6}"/>
              </a:ext>
            </a:extLst>
          </p:cNvPr>
          <p:cNvSpPr txBox="1"/>
          <p:nvPr/>
        </p:nvSpPr>
        <p:spPr>
          <a:xfrm>
            <a:off x="114300" y="589853"/>
            <a:ext cx="733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Découpe</a:t>
            </a:r>
            <a:r>
              <a:rPr lang="fr-FR" sz="1600" dirty="0"/>
              <a:t> les étiquettes et </a:t>
            </a:r>
            <a:r>
              <a:rPr lang="fr-FR" sz="1600" b="1" dirty="0"/>
              <a:t>place</a:t>
            </a:r>
            <a:r>
              <a:rPr lang="fr-FR" sz="1600" dirty="0"/>
              <a:t>-les au bon endroit pour reconstituer les phrases.</a:t>
            </a:r>
          </a:p>
        </p:txBody>
      </p:sp>
    </p:spTree>
    <p:extLst>
      <p:ext uri="{BB962C8B-B14F-4D97-AF65-F5344CB8AC3E}">
        <p14:creationId xmlns:p14="http://schemas.microsoft.com/office/powerpoint/2010/main" val="2812624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50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9</cp:revision>
  <dcterms:created xsi:type="dcterms:W3CDTF">2021-11-04T17:22:39Z</dcterms:created>
  <dcterms:modified xsi:type="dcterms:W3CDTF">2022-07-27T21:04:11Z</dcterms:modified>
</cp:coreProperties>
</file>